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60" r:id="rId6"/>
    <p:sldId id="263" r:id="rId7"/>
    <p:sldId id="264" r:id="rId8"/>
    <p:sldId id="257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4EEA02B-F586-4232-8905-9F994F49C01A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14FB73B-F0AE-4295-AEB9-52C20697EF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COMPUTER POSTURE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/>
              <a:t>KEYBOARD </a:t>
            </a:r>
            <a:r>
              <a:rPr lang="en-US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493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hand posture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6187755" cy="5300662"/>
          </a:xfrm>
        </p:spPr>
      </p:pic>
    </p:spTree>
    <p:extLst>
      <p:ext uri="{BB962C8B-B14F-4D97-AF65-F5344CB8AC3E}">
        <p14:creationId xmlns:p14="http://schemas.microsoft.com/office/powerpoint/2010/main" val="406490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computer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7199155" cy="4887119"/>
          </a:xfrm>
        </p:spPr>
      </p:pic>
    </p:spTree>
    <p:extLst>
      <p:ext uri="{BB962C8B-B14F-4D97-AF65-F5344CB8AC3E}">
        <p14:creationId xmlns:p14="http://schemas.microsoft.com/office/powerpoint/2010/main" val="247127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66800"/>
            <a:ext cx="7098233" cy="5115719"/>
          </a:xfrm>
        </p:spPr>
      </p:pic>
    </p:spTree>
    <p:extLst>
      <p:ext uri="{BB962C8B-B14F-4D97-AF65-F5344CB8AC3E}">
        <p14:creationId xmlns:p14="http://schemas.microsoft.com/office/powerpoint/2010/main" val="96624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posture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5852766" cy="5091906"/>
          </a:xfrm>
        </p:spPr>
      </p:pic>
    </p:spTree>
    <p:extLst>
      <p:ext uri="{BB962C8B-B14F-4D97-AF65-F5344CB8AC3E}">
        <p14:creationId xmlns:p14="http://schemas.microsoft.com/office/powerpoint/2010/main" val="306348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mouse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95400"/>
            <a:ext cx="7576832" cy="3748418"/>
          </a:xfrm>
        </p:spPr>
      </p:pic>
    </p:spTree>
    <p:extLst>
      <p:ext uri="{BB962C8B-B14F-4D97-AF65-F5344CB8AC3E}">
        <p14:creationId xmlns:p14="http://schemas.microsoft.com/office/powerpoint/2010/main" val="42244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posture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47800"/>
            <a:ext cx="5374698" cy="4609617"/>
          </a:xfrm>
        </p:spPr>
      </p:pic>
    </p:spTree>
    <p:extLst>
      <p:ext uri="{BB962C8B-B14F-4D97-AF65-F5344CB8AC3E}">
        <p14:creationId xmlns:p14="http://schemas.microsoft.com/office/powerpoint/2010/main" val="378234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movement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6766123" cy="3866356"/>
          </a:xfrm>
        </p:spPr>
      </p:pic>
    </p:spTree>
    <p:extLst>
      <p:ext uri="{BB962C8B-B14F-4D97-AF65-F5344CB8AC3E}">
        <p14:creationId xmlns:p14="http://schemas.microsoft.com/office/powerpoint/2010/main" val="18909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QWERTY keyboard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295400"/>
            <a:ext cx="8263323" cy="2562339"/>
          </a:xfrm>
        </p:spPr>
      </p:pic>
    </p:spTree>
    <p:extLst>
      <p:ext uri="{BB962C8B-B14F-4D97-AF65-F5344CB8AC3E}">
        <p14:creationId xmlns:p14="http://schemas.microsoft.com/office/powerpoint/2010/main" val="2232709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Qwerty finger placement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7197519" cy="4462462"/>
          </a:xfrm>
        </p:spPr>
      </p:pic>
    </p:spTree>
    <p:extLst>
      <p:ext uri="{BB962C8B-B14F-4D97-AF65-F5344CB8AC3E}">
        <p14:creationId xmlns:p14="http://schemas.microsoft.com/office/powerpoint/2010/main" val="1253223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</TotalTime>
  <Words>20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 COMPUTER POSTURE  and KEYBOARD USE</vt:lpstr>
      <vt:lpstr>Parts of the computer</vt:lpstr>
      <vt:lpstr>PowerPoint Presentation</vt:lpstr>
      <vt:lpstr>Computer posture</vt:lpstr>
      <vt:lpstr>Computer mouse</vt:lpstr>
      <vt:lpstr>Mouse posture</vt:lpstr>
      <vt:lpstr>Mouse movement</vt:lpstr>
      <vt:lpstr>QWERTY keyboard</vt:lpstr>
      <vt:lpstr>Qwerty finger placement</vt:lpstr>
      <vt:lpstr>Keyboard hand posture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POSTURE  and KEYBOARD USE</dc:title>
  <dc:creator>Michela Bowman</dc:creator>
  <cp:lastModifiedBy>Michela Bowman</cp:lastModifiedBy>
  <cp:revision>2</cp:revision>
  <dcterms:created xsi:type="dcterms:W3CDTF">2017-08-08T16:17:31Z</dcterms:created>
  <dcterms:modified xsi:type="dcterms:W3CDTF">2017-08-08T16:31:14Z</dcterms:modified>
</cp:coreProperties>
</file>